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4" r:id="rId3"/>
    <p:sldId id="257" r:id="rId4"/>
    <p:sldId id="263" r:id="rId5"/>
    <p:sldId id="259" r:id="rId6"/>
    <p:sldId id="261" r:id="rId7"/>
    <p:sldId id="262" r:id="rId8"/>
    <p:sldId id="260"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70"/>
  </p:normalViewPr>
  <p:slideViewPr>
    <p:cSldViewPr snapToGrid="0" snapToObjects="1">
      <p:cViewPr varScale="1">
        <p:scale>
          <a:sx n="109" d="100"/>
          <a:sy n="109"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311F8-F7AA-0B45-89CC-04A5B6312BB9}" type="datetimeFigureOut">
              <a:rPr lang="en-US" smtClean="0"/>
              <a:t>7/28/20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E8C47-36C7-FE44-B755-BAE66981B9CA}" type="slidenum">
              <a:rPr lang="en-US" smtClean="0"/>
              <a:t>‹#›</a:t>
            </a:fld>
            <a:endParaRPr lang="en-US"/>
          </a:p>
        </p:txBody>
      </p:sp>
    </p:spTree>
    <p:extLst>
      <p:ext uri="{BB962C8B-B14F-4D97-AF65-F5344CB8AC3E}">
        <p14:creationId xmlns:p14="http://schemas.microsoft.com/office/powerpoint/2010/main" val="196744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Kindergarten and Room 301</a:t>
            </a:r>
          </a:p>
        </p:txBody>
      </p:sp>
      <p:sp>
        <p:nvSpPr>
          <p:cNvPr id="4" name="Slide Number Placeholder 3"/>
          <p:cNvSpPr>
            <a:spLocks noGrp="1"/>
          </p:cNvSpPr>
          <p:nvPr>
            <p:ph type="sldNum" sz="quarter" idx="5"/>
          </p:nvPr>
        </p:nvSpPr>
        <p:spPr/>
        <p:txBody>
          <a:bodyPr/>
          <a:lstStyle/>
          <a:p>
            <a:fld id="{2BDE8C47-36C7-FE44-B755-BAE66981B9CA}" type="slidenum">
              <a:rPr lang="en-US" smtClean="0"/>
              <a:t>1</a:t>
            </a:fld>
            <a:endParaRPr lang="en-US"/>
          </a:p>
        </p:txBody>
      </p:sp>
    </p:spTree>
    <p:extLst>
      <p:ext uri="{BB962C8B-B14F-4D97-AF65-F5344CB8AC3E}">
        <p14:creationId xmlns:p14="http://schemas.microsoft.com/office/powerpoint/2010/main" val="356759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Kindergarten families this is Mrs. </a:t>
            </a:r>
            <a:r>
              <a:rPr lang="en-US" dirty="0" err="1"/>
              <a:t>Elgaen</a:t>
            </a:r>
            <a:r>
              <a:rPr lang="en-US" dirty="0"/>
              <a:t> your Kindergarten teacher this year.  This year is going to be a fun adventure of learning. I can’t wait to meet you all!!</a:t>
            </a:r>
          </a:p>
        </p:txBody>
      </p:sp>
      <p:sp>
        <p:nvSpPr>
          <p:cNvPr id="4" name="Slide Number Placeholder 3"/>
          <p:cNvSpPr>
            <a:spLocks noGrp="1"/>
          </p:cNvSpPr>
          <p:nvPr>
            <p:ph type="sldNum" sz="quarter" idx="5"/>
          </p:nvPr>
        </p:nvSpPr>
        <p:spPr/>
        <p:txBody>
          <a:bodyPr/>
          <a:lstStyle/>
          <a:p>
            <a:fld id="{2BDE8C47-36C7-FE44-B755-BAE66981B9CA}" type="slidenum">
              <a:rPr lang="en-US" smtClean="0"/>
              <a:t>2</a:t>
            </a:fld>
            <a:endParaRPr lang="en-US"/>
          </a:p>
        </p:txBody>
      </p:sp>
    </p:spTree>
    <p:extLst>
      <p:ext uri="{BB962C8B-B14F-4D97-AF65-F5344CB8AC3E}">
        <p14:creationId xmlns:p14="http://schemas.microsoft.com/office/powerpoint/2010/main" val="104872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peek into Room 301 where your child will learn and grow! Most of our day will be spent in this room. We have it decorated in Dr. Seuss.</a:t>
            </a:r>
          </a:p>
        </p:txBody>
      </p:sp>
      <p:sp>
        <p:nvSpPr>
          <p:cNvPr id="4" name="Slide Number Placeholder 3"/>
          <p:cNvSpPr>
            <a:spLocks noGrp="1"/>
          </p:cNvSpPr>
          <p:nvPr>
            <p:ph type="sldNum" sz="quarter" idx="5"/>
          </p:nvPr>
        </p:nvSpPr>
        <p:spPr/>
        <p:txBody>
          <a:bodyPr/>
          <a:lstStyle/>
          <a:p>
            <a:fld id="{2BDE8C47-36C7-FE44-B755-BAE66981B9CA}" type="slidenum">
              <a:rPr lang="en-US" smtClean="0"/>
              <a:t>3</a:t>
            </a:fld>
            <a:endParaRPr lang="en-US"/>
          </a:p>
        </p:txBody>
      </p:sp>
    </p:spTree>
    <p:extLst>
      <p:ext uri="{BB962C8B-B14F-4D97-AF65-F5344CB8AC3E}">
        <p14:creationId xmlns:p14="http://schemas.microsoft.com/office/powerpoint/2010/main" val="152290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important part of our room is our </a:t>
            </a:r>
            <a:r>
              <a:rPr lang="en-US" dirty="0" err="1"/>
              <a:t>Recordex</a:t>
            </a:r>
            <a:r>
              <a:rPr lang="en-US" dirty="0"/>
              <a:t> board. On this board we listen to stories, read poems, exercise to </a:t>
            </a:r>
            <a:r>
              <a:rPr lang="en-US" dirty="0" err="1"/>
              <a:t>GoNoodle</a:t>
            </a:r>
            <a:r>
              <a:rPr lang="en-US" dirty="0"/>
              <a:t>, learn about science and do math.</a:t>
            </a:r>
          </a:p>
        </p:txBody>
      </p:sp>
      <p:sp>
        <p:nvSpPr>
          <p:cNvPr id="4" name="Slide Number Placeholder 3"/>
          <p:cNvSpPr>
            <a:spLocks noGrp="1"/>
          </p:cNvSpPr>
          <p:nvPr>
            <p:ph type="sldNum" sz="quarter" idx="5"/>
          </p:nvPr>
        </p:nvSpPr>
        <p:spPr/>
        <p:txBody>
          <a:bodyPr/>
          <a:lstStyle/>
          <a:p>
            <a:fld id="{2BDE8C47-36C7-FE44-B755-BAE66981B9CA}" type="slidenum">
              <a:rPr lang="en-US" smtClean="0"/>
              <a:t>4</a:t>
            </a:fld>
            <a:endParaRPr lang="en-US"/>
          </a:p>
        </p:txBody>
      </p:sp>
    </p:spTree>
    <p:extLst>
      <p:ext uri="{BB962C8B-B14F-4D97-AF65-F5344CB8AC3E}">
        <p14:creationId xmlns:p14="http://schemas.microsoft.com/office/powerpoint/2010/main" val="171612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classroom we have two desktop computers and 4 laptops. Students will use the computers to access </a:t>
            </a:r>
            <a:r>
              <a:rPr lang="en-US" dirty="0" err="1"/>
              <a:t>iRead</a:t>
            </a:r>
            <a:r>
              <a:rPr lang="en-US" dirty="0"/>
              <a:t> computer reading program and other educational websites.</a:t>
            </a:r>
          </a:p>
        </p:txBody>
      </p:sp>
      <p:sp>
        <p:nvSpPr>
          <p:cNvPr id="4" name="Slide Number Placeholder 3"/>
          <p:cNvSpPr>
            <a:spLocks noGrp="1"/>
          </p:cNvSpPr>
          <p:nvPr>
            <p:ph type="sldNum" sz="quarter" idx="5"/>
          </p:nvPr>
        </p:nvSpPr>
        <p:spPr/>
        <p:txBody>
          <a:bodyPr/>
          <a:lstStyle/>
          <a:p>
            <a:fld id="{2BDE8C47-36C7-FE44-B755-BAE66981B9CA}" type="slidenum">
              <a:rPr lang="en-US" smtClean="0"/>
              <a:t>5</a:t>
            </a:fld>
            <a:endParaRPr lang="en-US"/>
          </a:p>
        </p:txBody>
      </p:sp>
    </p:spTree>
    <p:extLst>
      <p:ext uri="{BB962C8B-B14F-4D97-AF65-F5344CB8AC3E}">
        <p14:creationId xmlns:p14="http://schemas.microsoft.com/office/powerpoint/2010/main" val="212279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storage area is where your child will place their personal belongings such as notebooks and crayons. </a:t>
            </a:r>
          </a:p>
        </p:txBody>
      </p:sp>
      <p:sp>
        <p:nvSpPr>
          <p:cNvPr id="4" name="Slide Number Placeholder 3"/>
          <p:cNvSpPr>
            <a:spLocks noGrp="1"/>
          </p:cNvSpPr>
          <p:nvPr>
            <p:ph type="sldNum" sz="quarter" idx="5"/>
          </p:nvPr>
        </p:nvSpPr>
        <p:spPr/>
        <p:txBody>
          <a:bodyPr/>
          <a:lstStyle/>
          <a:p>
            <a:fld id="{2BDE8C47-36C7-FE44-B755-BAE66981B9CA}" type="slidenum">
              <a:rPr lang="en-US" smtClean="0"/>
              <a:t>6</a:t>
            </a:fld>
            <a:endParaRPr lang="en-US"/>
          </a:p>
        </p:txBody>
      </p:sp>
    </p:spTree>
    <p:extLst>
      <p:ext uri="{BB962C8B-B14F-4D97-AF65-F5344CB8AC3E}">
        <p14:creationId xmlns:p14="http://schemas.microsoft.com/office/powerpoint/2010/main" val="128984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on the right is where our math manipulatives are housed. These manipulatives will be placed in individual containers that only your child will handle. The right side are our classroom books. Students will be selecting books to place in their individual book bag that will become the books they read. Students will exchange the books </a:t>
            </a:r>
            <a:r>
              <a:rPr lang="en-US" dirty="0" err="1"/>
              <a:t>perodically</a:t>
            </a:r>
            <a:r>
              <a:rPr lang="en-US" dirty="0"/>
              <a:t>.</a:t>
            </a:r>
          </a:p>
        </p:txBody>
      </p:sp>
      <p:sp>
        <p:nvSpPr>
          <p:cNvPr id="4" name="Slide Number Placeholder 3"/>
          <p:cNvSpPr>
            <a:spLocks noGrp="1"/>
          </p:cNvSpPr>
          <p:nvPr>
            <p:ph type="sldNum" sz="quarter" idx="5"/>
          </p:nvPr>
        </p:nvSpPr>
        <p:spPr/>
        <p:txBody>
          <a:bodyPr/>
          <a:lstStyle/>
          <a:p>
            <a:fld id="{2BDE8C47-36C7-FE44-B755-BAE66981B9CA}" type="slidenum">
              <a:rPr lang="en-US" smtClean="0"/>
              <a:t>7</a:t>
            </a:fld>
            <a:endParaRPr lang="en-US"/>
          </a:p>
        </p:txBody>
      </p:sp>
    </p:spTree>
    <p:extLst>
      <p:ext uri="{BB962C8B-B14F-4D97-AF65-F5344CB8AC3E}">
        <p14:creationId xmlns:p14="http://schemas.microsoft.com/office/powerpoint/2010/main" val="311468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overall view of our room and the tables where your child will sit. This configuration will allow students to social distance, but yet still be a part of a group.</a:t>
            </a:r>
          </a:p>
        </p:txBody>
      </p:sp>
      <p:sp>
        <p:nvSpPr>
          <p:cNvPr id="4" name="Slide Number Placeholder 3"/>
          <p:cNvSpPr>
            <a:spLocks noGrp="1"/>
          </p:cNvSpPr>
          <p:nvPr>
            <p:ph type="sldNum" sz="quarter" idx="5"/>
          </p:nvPr>
        </p:nvSpPr>
        <p:spPr/>
        <p:txBody>
          <a:bodyPr/>
          <a:lstStyle/>
          <a:p>
            <a:fld id="{2BDE8C47-36C7-FE44-B755-BAE66981B9CA}" type="slidenum">
              <a:rPr lang="en-US" smtClean="0"/>
              <a:t>8</a:t>
            </a:fld>
            <a:endParaRPr lang="en-US"/>
          </a:p>
        </p:txBody>
      </p:sp>
    </p:spTree>
    <p:extLst>
      <p:ext uri="{BB962C8B-B14F-4D97-AF65-F5344CB8AC3E}">
        <p14:creationId xmlns:p14="http://schemas.microsoft.com/office/powerpoint/2010/main" val="84949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6B3E-8677-6E4A-BD0F-CDE63F9F25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8D81D-2775-0A49-B362-8AAA7CE47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AB279-4E6A-4541-9129-B2392E9E11F4}"/>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CF3B6C1D-977A-4541-B58F-5924EDF96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86CD3-22D4-DA4A-AB84-4BE65146DEF6}"/>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98091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2632B-B9FA-0241-B050-BBC4174D05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69D95-32E2-4C49-8EE8-B5D9BA70C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975FA-CBA4-FF47-BF16-50E5A1B868EE}"/>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9CD1AFE7-BCAB-D44C-8B8E-53D1FBD68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4CE9A-81C4-364B-B75D-DF266E353ED1}"/>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3514298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0A61A-F28E-9847-8332-86BA20BC70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0673B-FD2D-8A40-A449-4CD64F5DA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B3911-0838-8D4A-B37A-35E5835300A7}"/>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B3C6A977-A730-EF48-A5EF-3ADD083C5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633DB-5E4A-2C41-850E-7618DE997486}"/>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280098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EC70-FA31-7349-915D-B5A285BCA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A7A35-A08D-F44F-B1B3-C1C114C65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F767F-1A11-204C-98AA-91EE4E72913E}"/>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81A1FA7C-B4EC-654C-B34B-F5C08211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02C2C-A150-6D4F-B686-F742F6148E95}"/>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106750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93ED-996D-CD47-9CFA-25FB34D867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00991F-93BA-414F-9E05-3C0177AAB5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A3616E-F3CB-404D-8E2F-6A724652C9B0}"/>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7688DFF0-C726-6F4E-9DF6-7EF1741AA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26E26-FC8C-CC4C-836F-610D444F4CF0}"/>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131061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ECB7-BAA0-EF46-8D63-FECFD85D69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21CCE-B0B4-C44D-AB06-42600257D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A9716-7A6C-EE4F-A140-E934F14F54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9F553-76E1-2644-9B54-09EBA60D7632}"/>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6" name="Footer Placeholder 5">
            <a:extLst>
              <a:ext uri="{FF2B5EF4-FFF2-40B4-BE49-F238E27FC236}">
                <a16:creationId xmlns:a16="http://schemas.microsoft.com/office/drawing/2014/main" id="{0E9A7955-CC86-8343-A9E6-2A9C9D3DF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6355F-74CA-7042-8670-A33764505F9B}"/>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350592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D37D-5732-A649-979A-759ABB807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3D696-8485-8C4F-BC8F-F949E99F4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B7510E-2411-B64A-A218-A2B59AEAD3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7D925-4EA2-474F-8260-E84516D73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D6154-7FB0-324A-9BDE-C078649825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F33E9D-0340-4747-9A3E-7CBB05A2F5F8}"/>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8" name="Footer Placeholder 7">
            <a:extLst>
              <a:ext uri="{FF2B5EF4-FFF2-40B4-BE49-F238E27FC236}">
                <a16:creationId xmlns:a16="http://schemas.microsoft.com/office/drawing/2014/main" id="{F131B6EF-6C56-9B4C-AB84-C2E23CCAB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F35A5-70D6-304C-8418-16253FAAF7EA}"/>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288617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B83D-705A-6044-8648-BED132C1B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7339BA-012A-7047-808A-9618202892FA}"/>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4" name="Footer Placeholder 3">
            <a:extLst>
              <a:ext uri="{FF2B5EF4-FFF2-40B4-BE49-F238E27FC236}">
                <a16:creationId xmlns:a16="http://schemas.microsoft.com/office/drawing/2014/main" id="{8D597804-5AEA-844E-B154-AD75EBD9B9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13294-E278-4B43-AB33-46770CD73E05}"/>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115838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F9A0B-0DD6-CB4A-9CBE-132C94387C89}"/>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3" name="Footer Placeholder 2">
            <a:extLst>
              <a:ext uri="{FF2B5EF4-FFF2-40B4-BE49-F238E27FC236}">
                <a16:creationId xmlns:a16="http://schemas.microsoft.com/office/drawing/2014/main" id="{1F93B99B-4E82-C74E-9C05-5D8E82C23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461444-F2E1-AB4D-B0A0-CA4DAACB98E0}"/>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294023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A980-F10B-E54E-A71C-A901A7487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07343-733B-A248-B5C4-BF9D2A2B1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D7F4C-ED82-AF4E-A848-B688A57A4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EE543-E05C-0F43-AF45-C2A7A6AD0D9C}"/>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6" name="Footer Placeholder 5">
            <a:extLst>
              <a:ext uri="{FF2B5EF4-FFF2-40B4-BE49-F238E27FC236}">
                <a16:creationId xmlns:a16="http://schemas.microsoft.com/office/drawing/2014/main" id="{1425BE4E-15A1-AF4A-82D0-38101997A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20689-0BDF-A747-BC0D-0131AB9CE3ED}"/>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1507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B558-E0A7-1348-938D-0414308C4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D44D0-388D-654F-B7B1-52DFE7DA3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DEA7CA-17C7-974A-B1AD-F77137B93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212BF-B7F8-C54F-A2EA-B0CF32BC8A21}"/>
              </a:ext>
            </a:extLst>
          </p:cNvPr>
          <p:cNvSpPr>
            <a:spLocks noGrp="1"/>
          </p:cNvSpPr>
          <p:nvPr>
            <p:ph type="dt" sz="half" idx="10"/>
          </p:nvPr>
        </p:nvSpPr>
        <p:spPr/>
        <p:txBody>
          <a:bodyPr/>
          <a:lstStyle/>
          <a:p>
            <a:fld id="{BD8409E0-3F1C-7842-BBA8-13E1C6BEF323}" type="datetimeFigureOut">
              <a:rPr lang="en-US" smtClean="0"/>
              <a:t>7/28/20</a:t>
            </a:fld>
            <a:endParaRPr lang="en-US"/>
          </a:p>
        </p:txBody>
      </p:sp>
      <p:sp>
        <p:nvSpPr>
          <p:cNvPr id="6" name="Footer Placeholder 5">
            <a:extLst>
              <a:ext uri="{FF2B5EF4-FFF2-40B4-BE49-F238E27FC236}">
                <a16:creationId xmlns:a16="http://schemas.microsoft.com/office/drawing/2014/main" id="{50EEE2A6-7320-A943-B86E-65D6C0D7C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A7C3-9000-664E-AC2C-AB7CDCCAB00E}"/>
              </a:ext>
            </a:extLst>
          </p:cNvPr>
          <p:cNvSpPr>
            <a:spLocks noGrp="1"/>
          </p:cNvSpPr>
          <p:nvPr>
            <p:ph type="sldNum" sz="quarter" idx="12"/>
          </p:nvPr>
        </p:nvSpPr>
        <p:spPr/>
        <p:txBody>
          <a:bodyPr/>
          <a:lstStyle/>
          <a:p>
            <a:fld id="{BA2593F6-7255-E343-8E93-BE40099CAD36}" type="slidenum">
              <a:rPr lang="en-US" smtClean="0"/>
              <a:t>‹#›</a:t>
            </a:fld>
            <a:endParaRPr lang="en-US"/>
          </a:p>
        </p:txBody>
      </p:sp>
    </p:spTree>
    <p:extLst>
      <p:ext uri="{BB962C8B-B14F-4D97-AF65-F5344CB8AC3E}">
        <p14:creationId xmlns:p14="http://schemas.microsoft.com/office/powerpoint/2010/main" val="51071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41D17-B468-AC41-959D-BEDAC7286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78974E-50A9-1247-A253-E0AC15DF8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A6628-FABE-834C-B067-8539EF6D1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409E0-3F1C-7842-BBA8-13E1C6BEF323}" type="datetimeFigureOut">
              <a:rPr lang="en-US" smtClean="0"/>
              <a:t>7/28/20</a:t>
            </a:fld>
            <a:endParaRPr lang="en-US"/>
          </a:p>
        </p:txBody>
      </p:sp>
      <p:sp>
        <p:nvSpPr>
          <p:cNvPr id="5" name="Footer Placeholder 4">
            <a:extLst>
              <a:ext uri="{FF2B5EF4-FFF2-40B4-BE49-F238E27FC236}">
                <a16:creationId xmlns:a16="http://schemas.microsoft.com/office/drawing/2014/main" id="{3865267F-C63E-CC41-9EDE-0B58550A1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FB046E-DEC4-1047-95C3-7F91755524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93F6-7255-E343-8E93-BE40099CAD36}" type="slidenum">
              <a:rPr lang="en-US" smtClean="0"/>
              <a:t>‹#›</a:t>
            </a:fld>
            <a:endParaRPr lang="en-US"/>
          </a:p>
        </p:txBody>
      </p:sp>
    </p:spTree>
    <p:extLst>
      <p:ext uri="{BB962C8B-B14F-4D97-AF65-F5344CB8AC3E}">
        <p14:creationId xmlns:p14="http://schemas.microsoft.com/office/powerpoint/2010/main" val="952346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blocs.xtec.cat/funnyenglishforkids/" TargetMode="External"/><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hyperlink" Target="https://pixnio.com/people/children-kids/outdoor-education-student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A4BB-6F28-0649-A87C-6382CAAAE41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53923FA-1F22-5C48-BC9E-E519908102B2}"/>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D0350B89-EAAE-A74E-A8FE-E15FFBC669E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80909" y="628650"/>
            <a:ext cx="9363266" cy="5751039"/>
          </a:xfrm>
          <a:prstGeom prst="rect">
            <a:avLst/>
          </a:prstGeom>
        </p:spPr>
      </p:pic>
      <p:pic>
        <p:nvPicPr>
          <p:cNvPr id="4" name="Recorded Sound" descr="Recorded Sound">
            <a:hlinkClick r:id="" action="ppaction://media"/>
            <a:extLst>
              <a:ext uri="{FF2B5EF4-FFF2-40B4-BE49-F238E27FC236}">
                <a16:creationId xmlns:a16="http://schemas.microsoft.com/office/drawing/2014/main" id="{B6E211B6-9EDE-2645-859D-2D7BB90194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010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1C657-7E2A-E64F-93FC-7956B7B3B301}"/>
              </a:ext>
            </a:extLst>
          </p:cNvPr>
          <p:cNvSpPr>
            <a:spLocks noGrp="1"/>
          </p:cNvSpPr>
          <p:nvPr>
            <p:ph type="ctrTitle"/>
          </p:nvPr>
        </p:nvSpPr>
        <p:spPr>
          <a:xfrm>
            <a:off x="1524000" y="673101"/>
            <a:ext cx="9144000" cy="1655762"/>
          </a:xfrm>
        </p:spPr>
        <p:txBody>
          <a:bodyPr>
            <a:normAutofit fontScale="90000"/>
          </a:bodyPr>
          <a:lstStyle/>
          <a:p>
            <a:r>
              <a:rPr lang="en-US" dirty="0">
                <a:latin typeface="Bradley Hand" pitchFamily="2" charset="77"/>
              </a:rPr>
              <a:t>Meet your teacher</a:t>
            </a:r>
            <a:br>
              <a:rPr lang="en-US" dirty="0">
                <a:latin typeface="Bradley Hand" pitchFamily="2" charset="77"/>
              </a:rPr>
            </a:br>
            <a:r>
              <a:rPr lang="en-US" dirty="0">
                <a:latin typeface="Bradley Hand" pitchFamily="2" charset="77"/>
              </a:rPr>
              <a:t>Mrs. </a:t>
            </a:r>
            <a:r>
              <a:rPr lang="en-US" dirty="0" err="1">
                <a:latin typeface="Bradley Hand" pitchFamily="2" charset="77"/>
              </a:rPr>
              <a:t>Elgaen</a:t>
            </a:r>
            <a:endParaRPr lang="en-US" dirty="0">
              <a:latin typeface="Bradley Hand" pitchFamily="2" charset="77"/>
            </a:endParaRPr>
          </a:p>
        </p:txBody>
      </p:sp>
      <p:sp>
        <p:nvSpPr>
          <p:cNvPr id="3" name="Subtitle 2">
            <a:extLst>
              <a:ext uri="{FF2B5EF4-FFF2-40B4-BE49-F238E27FC236}">
                <a16:creationId xmlns:a16="http://schemas.microsoft.com/office/drawing/2014/main" id="{1C81FB92-1BDF-7646-97BF-32DE93298E37}"/>
              </a:ext>
            </a:extLst>
          </p:cNvPr>
          <p:cNvSpPr>
            <a:spLocks noGrp="1"/>
          </p:cNvSpPr>
          <p:nvPr>
            <p:ph type="subTitle" idx="1"/>
          </p:nvPr>
        </p:nvSpPr>
        <p:spPr/>
        <p:txBody>
          <a:bodyPr/>
          <a:lstStyle/>
          <a:p>
            <a:endParaRPr lang="en-US" dirty="0"/>
          </a:p>
        </p:txBody>
      </p:sp>
      <p:pic>
        <p:nvPicPr>
          <p:cNvPr id="9" name="Picture 8" descr="A person smiling for the camera&#10;&#10;Description automatically generated">
            <a:extLst>
              <a:ext uri="{FF2B5EF4-FFF2-40B4-BE49-F238E27FC236}">
                <a16:creationId xmlns:a16="http://schemas.microsoft.com/office/drawing/2014/main" id="{0656A1BA-3125-F54C-AFCE-06D428D1F883}"/>
              </a:ext>
            </a:extLst>
          </p:cNvPr>
          <p:cNvPicPr>
            <a:picLocks noChangeAspect="1"/>
          </p:cNvPicPr>
          <p:nvPr/>
        </p:nvPicPr>
        <p:blipFill>
          <a:blip r:embed="rId5"/>
          <a:stretch>
            <a:fillRect/>
          </a:stretch>
        </p:blipFill>
        <p:spPr>
          <a:xfrm>
            <a:off x="4429125" y="2514391"/>
            <a:ext cx="2914650" cy="4051961"/>
          </a:xfrm>
          <a:prstGeom prst="rect">
            <a:avLst/>
          </a:prstGeom>
        </p:spPr>
      </p:pic>
      <p:pic>
        <p:nvPicPr>
          <p:cNvPr id="4" name="Recorded Sound" descr="Recorded Sound">
            <a:hlinkClick r:id="" action="ppaction://media"/>
            <a:extLst>
              <a:ext uri="{FF2B5EF4-FFF2-40B4-BE49-F238E27FC236}">
                <a16:creationId xmlns:a16="http://schemas.microsoft.com/office/drawing/2014/main" id="{587F493C-B26C-7B44-B02F-6856D84F53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80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492A-F168-3F4C-98F2-C4AC1679442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4872A1A-5CEA-2A4C-9B34-90FA832346B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4ACE02B-E28F-5443-A7F7-354E3F742C95}"/>
              </a:ext>
            </a:extLst>
          </p:cNvPr>
          <p:cNvPicPr>
            <a:picLocks noChangeAspect="1"/>
          </p:cNvPicPr>
          <p:nvPr/>
        </p:nvPicPr>
        <p:blipFill>
          <a:blip r:embed="rId5"/>
          <a:stretch>
            <a:fillRect/>
          </a:stretch>
        </p:blipFill>
        <p:spPr>
          <a:xfrm rot="5400000">
            <a:off x="3399633" y="-119858"/>
            <a:ext cx="6159501" cy="7443791"/>
          </a:xfrm>
          <a:prstGeom prst="rect">
            <a:avLst/>
          </a:prstGeom>
        </p:spPr>
      </p:pic>
      <p:pic>
        <p:nvPicPr>
          <p:cNvPr id="6" name="Recorded Sound" descr="Recorded Sound">
            <a:hlinkClick r:id="" action="ppaction://media"/>
            <a:extLst>
              <a:ext uri="{FF2B5EF4-FFF2-40B4-BE49-F238E27FC236}">
                <a16:creationId xmlns:a16="http://schemas.microsoft.com/office/drawing/2014/main" id="{4C514B78-7587-AE46-AD8E-C0447BB4FB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1105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1942-1C96-1A4B-B5B3-8A84338F45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FD1B0B-F69A-9649-8B6A-0458A6829B8D}"/>
              </a:ext>
            </a:extLst>
          </p:cNvPr>
          <p:cNvSpPr>
            <a:spLocks noGrp="1"/>
          </p:cNvSpPr>
          <p:nvPr>
            <p:ph type="subTitle" idx="1"/>
          </p:nvPr>
        </p:nvSpPr>
        <p:spPr/>
        <p:txBody>
          <a:bodyPr/>
          <a:lstStyle/>
          <a:p>
            <a:endParaRPr lang="en-US"/>
          </a:p>
        </p:txBody>
      </p:sp>
      <p:pic>
        <p:nvPicPr>
          <p:cNvPr id="5" name="Picture 4" descr="A desktop computer monitor sitting on top of a desk&#10;&#10;Description automatically generated">
            <a:extLst>
              <a:ext uri="{FF2B5EF4-FFF2-40B4-BE49-F238E27FC236}">
                <a16:creationId xmlns:a16="http://schemas.microsoft.com/office/drawing/2014/main" id="{7A6F66D6-CC44-314A-8E2E-CF20749797E8}"/>
              </a:ext>
            </a:extLst>
          </p:cNvPr>
          <p:cNvPicPr>
            <a:picLocks noChangeAspect="1"/>
          </p:cNvPicPr>
          <p:nvPr/>
        </p:nvPicPr>
        <p:blipFill>
          <a:blip r:embed="rId5"/>
          <a:stretch>
            <a:fillRect/>
          </a:stretch>
        </p:blipFill>
        <p:spPr>
          <a:xfrm>
            <a:off x="2032000" y="381000"/>
            <a:ext cx="8128000" cy="6096000"/>
          </a:xfrm>
          <a:prstGeom prst="rect">
            <a:avLst/>
          </a:prstGeom>
        </p:spPr>
      </p:pic>
      <p:pic>
        <p:nvPicPr>
          <p:cNvPr id="4" name="Recorded Sound" descr="Recorded Sound">
            <a:hlinkClick r:id="" action="ppaction://media"/>
            <a:extLst>
              <a:ext uri="{FF2B5EF4-FFF2-40B4-BE49-F238E27FC236}">
                <a16:creationId xmlns:a16="http://schemas.microsoft.com/office/drawing/2014/main" id="{DF4AEB93-A266-BB44-8FA0-6F4601C22E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2866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5D18-91F3-254C-9814-AE88DC1D49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1B8B81-E112-5045-B310-7A84B81F9532}"/>
              </a:ext>
            </a:extLst>
          </p:cNvPr>
          <p:cNvSpPr>
            <a:spLocks noGrp="1"/>
          </p:cNvSpPr>
          <p:nvPr>
            <p:ph type="subTitle" idx="1"/>
          </p:nvPr>
        </p:nvSpPr>
        <p:spPr/>
        <p:txBody>
          <a:bodyPr/>
          <a:lstStyle/>
          <a:p>
            <a:endParaRPr lang="en-US"/>
          </a:p>
        </p:txBody>
      </p:sp>
      <p:pic>
        <p:nvPicPr>
          <p:cNvPr id="5" name="Picture 4" descr="A desk with a computer sitting on top of a table&#10;&#10;Description automatically generated">
            <a:extLst>
              <a:ext uri="{FF2B5EF4-FFF2-40B4-BE49-F238E27FC236}">
                <a16:creationId xmlns:a16="http://schemas.microsoft.com/office/drawing/2014/main" id="{539412F1-D9BD-8A4C-8B74-E74C1149C149}"/>
              </a:ext>
            </a:extLst>
          </p:cNvPr>
          <p:cNvPicPr>
            <a:picLocks noChangeAspect="1"/>
          </p:cNvPicPr>
          <p:nvPr/>
        </p:nvPicPr>
        <p:blipFill>
          <a:blip r:embed="rId5"/>
          <a:stretch>
            <a:fillRect/>
          </a:stretch>
        </p:blipFill>
        <p:spPr>
          <a:xfrm>
            <a:off x="2032000" y="381000"/>
            <a:ext cx="8128000" cy="6096000"/>
          </a:xfrm>
          <a:prstGeom prst="rect">
            <a:avLst/>
          </a:prstGeom>
        </p:spPr>
      </p:pic>
      <p:pic>
        <p:nvPicPr>
          <p:cNvPr id="4" name="Recorded Sound" descr="Recorded Sound">
            <a:hlinkClick r:id="" action="ppaction://media"/>
            <a:extLst>
              <a:ext uri="{FF2B5EF4-FFF2-40B4-BE49-F238E27FC236}">
                <a16:creationId xmlns:a16="http://schemas.microsoft.com/office/drawing/2014/main" id="{1AD882C2-A793-284A-AB0A-711E3FD5E4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690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F03A-3405-EB43-9F68-22E6FCCC37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AA5E61B-5A12-C845-A546-78C748B9AE6C}"/>
              </a:ext>
            </a:extLst>
          </p:cNvPr>
          <p:cNvSpPr>
            <a:spLocks noGrp="1"/>
          </p:cNvSpPr>
          <p:nvPr>
            <p:ph type="subTitle" idx="1"/>
          </p:nvPr>
        </p:nvSpPr>
        <p:spPr/>
        <p:txBody>
          <a:bodyPr/>
          <a:lstStyle/>
          <a:p>
            <a:endParaRPr lang="en-US"/>
          </a:p>
        </p:txBody>
      </p:sp>
      <p:pic>
        <p:nvPicPr>
          <p:cNvPr id="5" name="Picture 4" descr="A picture containing indoor, food, table, items&#10;&#10;Description automatically generated">
            <a:extLst>
              <a:ext uri="{FF2B5EF4-FFF2-40B4-BE49-F238E27FC236}">
                <a16:creationId xmlns:a16="http://schemas.microsoft.com/office/drawing/2014/main" id="{C3A0A40D-6B4A-494D-86D5-32C8C54AF5B8}"/>
              </a:ext>
            </a:extLst>
          </p:cNvPr>
          <p:cNvPicPr>
            <a:picLocks noChangeAspect="1"/>
          </p:cNvPicPr>
          <p:nvPr/>
        </p:nvPicPr>
        <p:blipFill>
          <a:blip r:embed="rId5"/>
          <a:stretch>
            <a:fillRect/>
          </a:stretch>
        </p:blipFill>
        <p:spPr>
          <a:xfrm>
            <a:off x="2032000" y="381000"/>
            <a:ext cx="8128000" cy="6096000"/>
          </a:xfrm>
          <a:prstGeom prst="rect">
            <a:avLst/>
          </a:prstGeom>
        </p:spPr>
      </p:pic>
      <p:pic>
        <p:nvPicPr>
          <p:cNvPr id="4" name="Recorded Sound" descr="Recorded Sound">
            <a:hlinkClick r:id="" action="ppaction://media"/>
            <a:extLst>
              <a:ext uri="{FF2B5EF4-FFF2-40B4-BE49-F238E27FC236}">
                <a16:creationId xmlns:a16="http://schemas.microsoft.com/office/drawing/2014/main" id="{9659763E-F2C1-6441-945B-8EFF1E5FFF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4363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17CC-AC10-F541-8FA3-A602DCF6B85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B31865F-90B8-A746-BC42-B0F9476B4269}"/>
              </a:ext>
            </a:extLst>
          </p:cNvPr>
          <p:cNvSpPr>
            <a:spLocks noGrp="1"/>
          </p:cNvSpPr>
          <p:nvPr>
            <p:ph type="subTitle" idx="1"/>
          </p:nvPr>
        </p:nvSpPr>
        <p:spPr/>
        <p:txBody>
          <a:bodyPr/>
          <a:lstStyle/>
          <a:p>
            <a:endParaRPr lang="en-US"/>
          </a:p>
        </p:txBody>
      </p:sp>
      <p:pic>
        <p:nvPicPr>
          <p:cNvPr id="5" name="Picture 4" descr="A close up of a book shelf&#10;&#10;Description automatically generated">
            <a:extLst>
              <a:ext uri="{FF2B5EF4-FFF2-40B4-BE49-F238E27FC236}">
                <a16:creationId xmlns:a16="http://schemas.microsoft.com/office/drawing/2014/main" id="{FE1C64FB-1B8A-DE4E-9C2A-6D6181650A71}"/>
              </a:ext>
            </a:extLst>
          </p:cNvPr>
          <p:cNvPicPr>
            <a:picLocks noChangeAspect="1"/>
          </p:cNvPicPr>
          <p:nvPr/>
        </p:nvPicPr>
        <p:blipFill>
          <a:blip r:embed="rId5"/>
          <a:stretch>
            <a:fillRect/>
          </a:stretch>
        </p:blipFill>
        <p:spPr>
          <a:xfrm>
            <a:off x="2032000" y="381000"/>
            <a:ext cx="8128000" cy="6096000"/>
          </a:xfrm>
          <a:prstGeom prst="rect">
            <a:avLst/>
          </a:prstGeom>
        </p:spPr>
      </p:pic>
      <p:pic>
        <p:nvPicPr>
          <p:cNvPr id="4" name="Recorded Sound" descr="Recorded Sound">
            <a:hlinkClick r:id="" action="ppaction://media"/>
            <a:extLst>
              <a:ext uri="{FF2B5EF4-FFF2-40B4-BE49-F238E27FC236}">
                <a16:creationId xmlns:a16="http://schemas.microsoft.com/office/drawing/2014/main" id="{07877EB3-5EA5-7A48-B4BE-88422513F1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556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EB80-2243-B044-9927-B6B4E326D2A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E9F96A0-E415-2C4C-8C1C-A1A6F74B7392}"/>
              </a:ext>
            </a:extLst>
          </p:cNvPr>
          <p:cNvSpPr>
            <a:spLocks noGrp="1"/>
          </p:cNvSpPr>
          <p:nvPr>
            <p:ph type="subTitle" idx="1"/>
          </p:nvPr>
        </p:nvSpPr>
        <p:spPr/>
        <p:txBody>
          <a:bodyPr/>
          <a:lstStyle/>
          <a:p>
            <a:endParaRPr lang="en-US"/>
          </a:p>
        </p:txBody>
      </p:sp>
      <p:pic>
        <p:nvPicPr>
          <p:cNvPr id="5" name="Picture 4" descr="A picture containing indoor, table, room, chair&#10;&#10;Description automatically generated">
            <a:extLst>
              <a:ext uri="{FF2B5EF4-FFF2-40B4-BE49-F238E27FC236}">
                <a16:creationId xmlns:a16="http://schemas.microsoft.com/office/drawing/2014/main" id="{454199B8-5BDB-3047-AE70-A35CE902F9DA}"/>
              </a:ext>
            </a:extLst>
          </p:cNvPr>
          <p:cNvPicPr>
            <a:picLocks noChangeAspect="1"/>
          </p:cNvPicPr>
          <p:nvPr/>
        </p:nvPicPr>
        <p:blipFill>
          <a:blip r:embed="rId5"/>
          <a:stretch>
            <a:fillRect/>
          </a:stretch>
        </p:blipFill>
        <p:spPr>
          <a:xfrm>
            <a:off x="2032000" y="381000"/>
            <a:ext cx="8128000" cy="6096000"/>
          </a:xfrm>
          <a:prstGeom prst="rect">
            <a:avLst/>
          </a:prstGeom>
        </p:spPr>
      </p:pic>
      <p:pic>
        <p:nvPicPr>
          <p:cNvPr id="4" name="Recorded Sound" descr="Recorded Sound">
            <a:hlinkClick r:id="" action="ppaction://media"/>
            <a:extLst>
              <a:ext uri="{FF2B5EF4-FFF2-40B4-BE49-F238E27FC236}">
                <a16:creationId xmlns:a16="http://schemas.microsoft.com/office/drawing/2014/main" id="{7DD7574A-0CE5-4742-ABBD-FB1C0DAF16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9715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7BC9-47D5-D744-9A5F-6F68969719C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CD395D1-7C58-4C43-9057-062215E9E444}"/>
              </a:ext>
            </a:extLst>
          </p:cNvPr>
          <p:cNvSpPr>
            <a:spLocks noGrp="1"/>
          </p:cNvSpPr>
          <p:nvPr>
            <p:ph type="subTitle" idx="1"/>
          </p:nvPr>
        </p:nvSpPr>
        <p:spPr>
          <a:xfrm>
            <a:off x="1524000" y="4079875"/>
            <a:ext cx="9144000" cy="1655762"/>
          </a:xfrm>
        </p:spPr>
        <p:txBody>
          <a:bodyPr>
            <a:noAutofit/>
          </a:bodyPr>
          <a:lstStyle/>
          <a:p>
            <a:r>
              <a:rPr lang="en-US" sz="6000" dirty="0">
                <a:latin typeface="Bradley Hand" pitchFamily="2" charset="77"/>
              </a:rPr>
              <a:t>We are so excited to begin our school year!! </a:t>
            </a:r>
          </a:p>
        </p:txBody>
      </p:sp>
      <p:pic>
        <p:nvPicPr>
          <p:cNvPr id="5" name="Picture 4">
            <a:extLst>
              <a:ext uri="{FF2B5EF4-FFF2-40B4-BE49-F238E27FC236}">
                <a16:creationId xmlns:a16="http://schemas.microsoft.com/office/drawing/2014/main" id="{88816616-821F-E546-9180-DCAF9F0495A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57513" y="528638"/>
            <a:ext cx="6700837" cy="3228975"/>
          </a:xfrm>
          <a:prstGeom prst="rect">
            <a:avLst/>
          </a:prstGeom>
        </p:spPr>
      </p:pic>
      <p:pic>
        <p:nvPicPr>
          <p:cNvPr id="4" name="Recorded Sound" descr="Recorded Sound">
            <a:hlinkClick r:id="" action="ppaction://media"/>
            <a:extLst>
              <a:ext uri="{FF2B5EF4-FFF2-40B4-BE49-F238E27FC236}">
                <a16:creationId xmlns:a16="http://schemas.microsoft.com/office/drawing/2014/main" id="{0B67D182-05E1-FB4F-9448-C293EC47745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871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276</Words>
  <Application>Microsoft Macintosh PowerPoint</Application>
  <PresentationFormat>Widescreen</PresentationFormat>
  <Paragraphs>18</Paragraphs>
  <Slides>9</Slides>
  <Notes>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Bradley Hand</vt:lpstr>
      <vt:lpstr>Calibri</vt:lpstr>
      <vt:lpstr>Calibri Light</vt:lpstr>
      <vt:lpstr>Office Theme</vt:lpstr>
      <vt:lpstr>PowerPoint Presentation</vt:lpstr>
      <vt:lpstr>Meet your teacher Mrs. Elgaen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A. Elgaen</dc:creator>
  <cp:lastModifiedBy>Christine A. Elgaen</cp:lastModifiedBy>
  <cp:revision>8</cp:revision>
  <dcterms:created xsi:type="dcterms:W3CDTF">2020-07-28T21:08:56Z</dcterms:created>
  <dcterms:modified xsi:type="dcterms:W3CDTF">2020-07-29T02:37:23Z</dcterms:modified>
</cp:coreProperties>
</file>